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5" r:id="rId7"/>
    <p:sldId id="274" r:id="rId8"/>
    <p:sldId id="262" r:id="rId9"/>
    <p:sldId id="275" r:id="rId10"/>
    <p:sldId id="271" r:id="rId11"/>
    <p:sldId id="268" r:id="rId12"/>
    <p:sldId id="269" r:id="rId13"/>
    <p:sldId id="27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52C6E-3224-4319-B140-389B44E8FFB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37589-557D-46CA-8174-62F3D9F418B0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</a:p>
      </dgm:t>
    </dgm:pt>
    <dgm:pt modelId="{D8ED42CF-F6DF-4CEB-8341-CA998836C14D}" type="parTrans" cxnId="{FD053F5A-2C4A-4A4B-9C66-80E79624A8E0}">
      <dgm:prSet/>
      <dgm:spPr/>
      <dgm:t>
        <a:bodyPr/>
        <a:lstStyle/>
        <a:p>
          <a:endParaRPr lang="en-US"/>
        </a:p>
      </dgm:t>
    </dgm:pt>
    <dgm:pt modelId="{530060B7-537B-4522-BBDA-23160243F847}" type="sibTrans" cxnId="{FD053F5A-2C4A-4A4B-9C66-80E79624A8E0}">
      <dgm:prSet/>
      <dgm:spPr/>
      <dgm:t>
        <a:bodyPr/>
        <a:lstStyle/>
        <a:p>
          <a:endParaRPr lang="en-US"/>
        </a:p>
      </dgm:t>
    </dgm:pt>
    <dgm:pt modelId="{A088F11A-541A-40B0-980A-F2B0715A6F32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ফরাসি সমাজবিজ্ঞানী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অগাস্ট কোঁৎ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48718C-9A58-45DE-8778-9C454BCC435D}" type="parTrans" cxnId="{B51FC0CF-4BD3-4B4D-A89D-1F22D64D1DA8}">
      <dgm:prSet/>
      <dgm:spPr/>
      <dgm:t>
        <a:bodyPr/>
        <a:lstStyle/>
        <a:p>
          <a:endParaRPr lang="en-US"/>
        </a:p>
      </dgm:t>
    </dgm:pt>
    <dgm:pt modelId="{FB807016-DB46-4E57-8A83-70245598F7EA}" type="sibTrans" cxnId="{B51FC0CF-4BD3-4B4D-A89D-1F22D64D1DA8}">
      <dgm:prSet/>
      <dgm:spPr/>
      <dgm:t>
        <a:bodyPr/>
        <a:lstStyle/>
        <a:p>
          <a:endParaRPr lang="en-US"/>
        </a:p>
      </dgm:t>
    </dgm:pt>
    <dgm:pt modelId="{B61E7E9C-347A-4754-A348-C74D7866E335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ডুর্খেইম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B6CF2BA-4599-40E8-BB3E-B4718AFC89C7}" type="parTrans" cxnId="{FEAE942B-4C99-4603-A4F2-9871DD9BE835}">
      <dgm:prSet/>
      <dgm:spPr/>
      <dgm:t>
        <a:bodyPr/>
        <a:lstStyle/>
        <a:p>
          <a:endParaRPr lang="en-US"/>
        </a:p>
      </dgm:t>
    </dgm:pt>
    <dgm:pt modelId="{72D37606-135D-4BD7-AD9A-73F46842BE2D}" type="sibTrans" cxnId="{FEAE942B-4C99-4603-A4F2-9871DD9BE835}">
      <dgm:prSet/>
      <dgm:spPr/>
      <dgm:t>
        <a:bodyPr/>
        <a:lstStyle/>
        <a:p>
          <a:endParaRPr lang="en-US"/>
        </a:p>
      </dgm:t>
    </dgm:pt>
    <dgm:pt modelId="{224E03BB-831E-4D98-B6A5-027AC033BF86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ম্যাকাইভার এন্ড পেজ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A8B751-5E54-4BE2-889D-726424D29894}" type="parTrans" cxnId="{A72A03AD-42CD-4BDC-89C8-64E42E286688}">
      <dgm:prSet/>
      <dgm:spPr/>
      <dgm:t>
        <a:bodyPr/>
        <a:lstStyle/>
        <a:p>
          <a:endParaRPr lang="en-US"/>
        </a:p>
      </dgm:t>
    </dgm:pt>
    <dgm:pt modelId="{7CB96E7D-ED6D-4EBC-BB42-E27B9AAA0FC1}" type="sibTrans" cxnId="{A72A03AD-42CD-4BDC-89C8-64E42E286688}">
      <dgm:prSet/>
      <dgm:spPr/>
      <dgm:t>
        <a:bodyPr/>
        <a:lstStyle/>
        <a:p>
          <a:endParaRPr lang="en-US"/>
        </a:p>
      </dgm:t>
    </dgm:pt>
    <dgm:pt modelId="{41C482B4-F334-439D-B5E4-5FD8653BE256}" type="pres">
      <dgm:prSet presAssocID="{E4352C6E-3224-4319-B140-389B44E8FF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F2AB3-0693-451A-AC09-69482C75CCB6}" type="pres">
      <dgm:prSet presAssocID="{EE937589-557D-46CA-8174-62F3D9F418B0}" presName="centerShape" presStyleLbl="node0" presStyleIdx="0" presStyleCnt="1" custScaleX="154360"/>
      <dgm:spPr/>
      <dgm:t>
        <a:bodyPr/>
        <a:lstStyle/>
        <a:p>
          <a:endParaRPr lang="en-US"/>
        </a:p>
      </dgm:t>
    </dgm:pt>
    <dgm:pt modelId="{3B62D142-4B72-4977-9683-294019A49667}" type="pres">
      <dgm:prSet presAssocID="{9F48718C-9A58-45DE-8778-9C454BCC435D}" presName="Name9" presStyleLbl="parChTrans1D2" presStyleIdx="0" presStyleCnt="3"/>
      <dgm:spPr/>
      <dgm:t>
        <a:bodyPr/>
        <a:lstStyle/>
        <a:p>
          <a:endParaRPr lang="en-US"/>
        </a:p>
      </dgm:t>
    </dgm:pt>
    <dgm:pt modelId="{B37E728D-580D-4E03-83DB-2D0D6F3BC0D7}" type="pres">
      <dgm:prSet presAssocID="{9F48718C-9A58-45DE-8778-9C454BCC435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85D4FE3-5D93-4E55-8D4E-A6BECE2434B7}" type="pres">
      <dgm:prSet presAssocID="{A088F11A-541A-40B0-980A-F2B0715A6F32}" presName="node" presStyleLbl="node1" presStyleIdx="0" presStyleCnt="3" custScaleX="172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30939-5A8B-4A06-81A9-0450C9E8BE9C}" type="pres">
      <dgm:prSet presAssocID="{0B6CF2BA-4599-40E8-BB3E-B4718AFC89C7}" presName="Name9" presStyleLbl="parChTrans1D2" presStyleIdx="1" presStyleCnt="3"/>
      <dgm:spPr/>
      <dgm:t>
        <a:bodyPr/>
        <a:lstStyle/>
        <a:p>
          <a:endParaRPr lang="en-US"/>
        </a:p>
      </dgm:t>
    </dgm:pt>
    <dgm:pt modelId="{CB4B1602-3040-4A75-9E37-19219602BD3C}" type="pres">
      <dgm:prSet presAssocID="{0B6CF2BA-4599-40E8-BB3E-B4718AFC89C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B432C8E-FEC2-4CB8-B65F-E26BEDE7670C}" type="pres">
      <dgm:prSet presAssocID="{B61E7E9C-347A-4754-A348-C74D7866E335}" presName="node" presStyleLbl="node1" presStyleIdx="1" presStyleCnt="3" custRadScaleRad="125777" custRadScaleInc="4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4AED5-7E35-4DC8-A41C-B392189521A6}" type="pres">
      <dgm:prSet presAssocID="{32A8B751-5E54-4BE2-889D-726424D29894}" presName="Name9" presStyleLbl="parChTrans1D2" presStyleIdx="2" presStyleCnt="3"/>
      <dgm:spPr/>
      <dgm:t>
        <a:bodyPr/>
        <a:lstStyle/>
        <a:p>
          <a:endParaRPr lang="en-US"/>
        </a:p>
      </dgm:t>
    </dgm:pt>
    <dgm:pt modelId="{B9C4010E-FD17-4670-BB20-659326A10120}" type="pres">
      <dgm:prSet presAssocID="{32A8B751-5E54-4BE2-889D-726424D29894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481B440-8028-4D9B-AD16-784393B86149}" type="pres">
      <dgm:prSet presAssocID="{224E03BB-831E-4D98-B6A5-027AC033BF86}" presName="node" presStyleLbl="node1" presStyleIdx="2" presStyleCnt="3" custRadScaleRad="121209" custRadScaleInc="-5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245AC7-1FE8-448F-A032-F5F7E1CFEE3D}" type="presOf" srcId="{0B6CF2BA-4599-40E8-BB3E-B4718AFC89C7}" destId="{CB4B1602-3040-4A75-9E37-19219602BD3C}" srcOrd="1" destOrd="0" presId="urn:microsoft.com/office/officeart/2005/8/layout/radial1"/>
    <dgm:cxn modelId="{FEAE942B-4C99-4603-A4F2-9871DD9BE835}" srcId="{EE937589-557D-46CA-8174-62F3D9F418B0}" destId="{B61E7E9C-347A-4754-A348-C74D7866E335}" srcOrd="1" destOrd="0" parTransId="{0B6CF2BA-4599-40E8-BB3E-B4718AFC89C7}" sibTransId="{72D37606-135D-4BD7-AD9A-73F46842BE2D}"/>
    <dgm:cxn modelId="{B51FC0CF-4BD3-4B4D-A89D-1F22D64D1DA8}" srcId="{EE937589-557D-46CA-8174-62F3D9F418B0}" destId="{A088F11A-541A-40B0-980A-F2B0715A6F32}" srcOrd="0" destOrd="0" parTransId="{9F48718C-9A58-45DE-8778-9C454BCC435D}" sibTransId="{FB807016-DB46-4E57-8A83-70245598F7EA}"/>
    <dgm:cxn modelId="{5F3EDCE2-28BA-45DE-97BE-7087B3926F23}" type="presOf" srcId="{32A8B751-5E54-4BE2-889D-726424D29894}" destId="{B9C4010E-FD17-4670-BB20-659326A10120}" srcOrd="1" destOrd="0" presId="urn:microsoft.com/office/officeart/2005/8/layout/radial1"/>
    <dgm:cxn modelId="{BC310420-F580-4238-876F-04F419718490}" type="presOf" srcId="{E4352C6E-3224-4319-B140-389B44E8FFB7}" destId="{41C482B4-F334-439D-B5E4-5FD8653BE256}" srcOrd="0" destOrd="0" presId="urn:microsoft.com/office/officeart/2005/8/layout/radial1"/>
    <dgm:cxn modelId="{683E124C-C000-4E72-8607-B870B4EA95E4}" type="presOf" srcId="{A088F11A-541A-40B0-980A-F2B0715A6F32}" destId="{D85D4FE3-5D93-4E55-8D4E-A6BECE2434B7}" srcOrd="0" destOrd="0" presId="urn:microsoft.com/office/officeart/2005/8/layout/radial1"/>
    <dgm:cxn modelId="{D4B01716-F09F-410A-89B1-146DAEC1C84F}" type="presOf" srcId="{224E03BB-831E-4D98-B6A5-027AC033BF86}" destId="{6481B440-8028-4D9B-AD16-784393B86149}" srcOrd="0" destOrd="0" presId="urn:microsoft.com/office/officeart/2005/8/layout/radial1"/>
    <dgm:cxn modelId="{67ADEABC-667C-4BCF-B89F-11F184A6C817}" type="presOf" srcId="{32A8B751-5E54-4BE2-889D-726424D29894}" destId="{3C24AED5-7E35-4DC8-A41C-B392189521A6}" srcOrd="0" destOrd="0" presId="urn:microsoft.com/office/officeart/2005/8/layout/radial1"/>
    <dgm:cxn modelId="{C2A73BFA-D800-4050-B116-6A9A9007C548}" type="presOf" srcId="{0B6CF2BA-4599-40E8-BB3E-B4718AFC89C7}" destId="{8CB30939-5A8B-4A06-81A9-0450C9E8BE9C}" srcOrd="0" destOrd="0" presId="urn:microsoft.com/office/officeart/2005/8/layout/radial1"/>
    <dgm:cxn modelId="{FD053F5A-2C4A-4A4B-9C66-80E79624A8E0}" srcId="{E4352C6E-3224-4319-B140-389B44E8FFB7}" destId="{EE937589-557D-46CA-8174-62F3D9F418B0}" srcOrd="0" destOrd="0" parTransId="{D8ED42CF-F6DF-4CEB-8341-CA998836C14D}" sibTransId="{530060B7-537B-4522-BBDA-23160243F847}"/>
    <dgm:cxn modelId="{8D6AE03E-5816-4F7A-8803-52E449162B99}" type="presOf" srcId="{9F48718C-9A58-45DE-8778-9C454BCC435D}" destId="{3B62D142-4B72-4977-9683-294019A49667}" srcOrd="0" destOrd="0" presId="urn:microsoft.com/office/officeart/2005/8/layout/radial1"/>
    <dgm:cxn modelId="{A72A03AD-42CD-4BDC-89C8-64E42E286688}" srcId="{EE937589-557D-46CA-8174-62F3D9F418B0}" destId="{224E03BB-831E-4D98-B6A5-027AC033BF86}" srcOrd="2" destOrd="0" parTransId="{32A8B751-5E54-4BE2-889D-726424D29894}" sibTransId="{7CB96E7D-ED6D-4EBC-BB42-E27B9AAA0FC1}"/>
    <dgm:cxn modelId="{5A19DDC1-9070-4DB7-A22B-4B1C67BDFF3F}" type="presOf" srcId="{9F48718C-9A58-45DE-8778-9C454BCC435D}" destId="{B37E728D-580D-4E03-83DB-2D0D6F3BC0D7}" srcOrd="1" destOrd="0" presId="urn:microsoft.com/office/officeart/2005/8/layout/radial1"/>
    <dgm:cxn modelId="{C084F67A-7EDE-42CA-8BA4-42FBF9D7BF5D}" type="presOf" srcId="{B61E7E9C-347A-4754-A348-C74D7866E335}" destId="{AB432C8E-FEC2-4CB8-B65F-E26BEDE7670C}" srcOrd="0" destOrd="0" presId="urn:microsoft.com/office/officeart/2005/8/layout/radial1"/>
    <dgm:cxn modelId="{6D5CA9C3-737B-45AC-8B1D-D5DF11AE3540}" type="presOf" srcId="{EE937589-557D-46CA-8174-62F3D9F418B0}" destId="{D6BF2AB3-0693-451A-AC09-69482C75CCB6}" srcOrd="0" destOrd="0" presId="urn:microsoft.com/office/officeart/2005/8/layout/radial1"/>
    <dgm:cxn modelId="{8EE9AE0A-70B9-4E36-ABB4-439DC2C07282}" type="presParOf" srcId="{41C482B4-F334-439D-B5E4-5FD8653BE256}" destId="{D6BF2AB3-0693-451A-AC09-69482C75CCB6}" srcOrd="0" destOrd="0" presId="urn:microsoft.com/office/officeart/2005/8/layout/radial1"/>
    <dgm:cxn modelId="{DFD25474-164C-4CF0-9E6F-36FF41C931A6}" type="presParOf" srcId="{41C482B4-F334-439D-B5E4-5FD8653BE256}" destId="{3B62D142-4B72-4977-9683-294019A49667}" srcOrd="1" destOrd="0" presId="urn:microsoft.com/office/officeart/2005/8/layout/radial1"/>
    <dgm:cxn modelId="{3097DCDE-1A71-4064-A842-EF23CBDCF6D2}" type="presParOf" srcId="{3B62D142-4B72-4977-9683-294019A49667}" destId="{B37E728D-580D-4E03-83DB-2D0D6F3BC0D7}" srcOrd="0" destOrd="0" presId="urn:microsoft.com/office/officeart/2005/8/layout/radial1"/>
    <dgm:cxn modelId="{5257E494-1AED-47C9-9C0E-6A4F9740559B}" type="presParOf" srcId="{41C482B4-F334-439D-B5E4-5FD8653BE256}" destId="{D85D4FE3-5D93-4E55-8D4E-A6BECE2434B7}" srcOrd="2" destOrd="0" presId="urn:microsoft.com/office/officeart/2005/8/layout/radial1"/>
    <dgm:cxn modelId="{B798704E-FB0A-4BB5-AE06-3BB30E1FDC72}" type="presParOf" srcId="{41C482B4-F334-439D-B5E4-5FD8653BE256}" destId="{8CB30939-5A8B-4A06-81A9-0450C9E8BE9C}" srcOrd="3" destOrd="0" presId="urn:microsoft.com/office/officeart/2005/8/layout/radial1"/>
    <dgm:cxn modelId="{B9EB4007-7826-43D7-AF2A-1CD6CBC4F615}" type="presParOf" srcId="{8CB30939-5A8B-4A06-81A9-0450C9E8BE9C}" destId="{CB4B1602-3040-4A75-9E37-19219602BD3C}" srcOrd="0" destOrd="0" presId="urn:microsoft.com/office/officeart/2005/8/layout/radial1"/>
    <dgm:cxn modelId="{D1C9F6D6-9AFA-484F-BDB4-42D42AE6B3B2}" type="presParOf" srcId="{41C482B4-F334-439D-B5E4-5FD8653BE256}" destId="{AB432C8E-FEC2-4CB8-B65F-E26BEDE7670C}" srcOrd="4" destOrd="0" presId="urn:microsoft.com/office/officeart/2005/8/layout/radial1"/>
    <dgm:cxn modelId="{3F2ECA03-198D-4631-828A-01B209614862}" type="presParOf" srcId="{41C482B4-F334-439D-B5E4-5FD8653BE256}" destId="{3C24AED5-7E35-4DC8-A41C-B392189521A6}" srcOrd="5" destOrd="0" presId="urn:microsoft.com/office/officeart/2005/8/layout/radial1"/>
    <dgm:cxn modelId="{614B7147-D1AA-4B74-AE03-84584BDC0485}" type="presParOf" srcId="{3C24AED5-7E35-4DC8-A41C-B392189521A6}" destId="{B9C4010E-FD17-4670-BB20-659326A10120}" srcOrd="0" destOrd="0" presId="urn:microsoft.com/office/officeart/2005/8/layout/radial1"/>
    <dgm:cxn modelId="{6C418177-6858-4586-B201-BCD5BCC518C2}" type="presParOf" srcId="{41C482B4-F334-439D-B5E4-5FD8653BE256}" destId="{6481B440-8028-4D9B-AD16-784393B86149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378C6-ABBE-4017-ADFA-65CC2860E7E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D25A5D-928A-48BE-B016-A04ECB2A73B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A8B7E6-4017-46D9-B3EF-9D7577AD9896}" type="sibTrans" cxnId="{BEFA9004-D50C-4E8B-A4C2-A871E81643E0}">
      <dgm:prSet/>
      <dgm:spPr/>
      <dgm:t>
        <a:bodyPr/>
        <a:lstStyle/>
        <a:p>
          <a:endParaRPr lang="en-US"/>
        </a:p>
      </dgm:t>
    </dgm:pt>
    <dgm:pt modelId="{49D8D31C-9BE2-44F9-BEEB-490663D191F5}" type="parTrans" cxnId="{BEFA9004-D50C-4E8B-A4C2-A871E81643E0}">
      <dgm:prSet/>
      <dgm:spPr/>
      <dgm:t>
        <a:bodyPr/>
        <a:lstStyle/>
        <a:p>
          <a:endParaRPr lang="en-US"/>
        </a:p>
      </dgm:t>
    </dgm:pt>
    <dgm:pt modelId="{214695AE-3475-45E7-B6F8-639EB86B86F8}">
      <dgm:prSet phldrT="[Text]" custT="1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C5759A-9CC2-4484-A8D4-CC070C547A15}" type="sibTrans" cxnId="{46ABC5B1-3739-4B2C-8005-5FEEA13B7DE1}">
      <dgm:prSet/>
      <dgm:spPr/>
      <dgm:t>
        <a:bodyPr/>
        <a:lstStyle/>
        <a:p>
          <a:endParaRPr lang="en-US"/>
        </a:p>
      </dgm:t>
    </dgm:pt>
    <dgm:pt modelId="{E1722A99-2F92-4ADE-91B7-BAC08E7B5FD3}" type="parTrans" cxnId="{46ABC5B1-3739-4B2C-8005-5FEEA13B7DE1}">
      <dgm:prSet/>
      <dgm:spPr/>
      <dgm:t>
        <a:bodyPr/>
        <a:lstStyle/>
        <a:p>
          <a:endParaRPr lang="en-US" dirty="0"/>
        </a:p>
      </dgm:t>
    </dgm:pt>
    <dgm:pt modelId="{5563575B-487D-43CC-9A7B-7D0D00CDD41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365B16-D8C6-479D-9545-A07F1B83AB2E}" type="sibTrans" cxnId="{2EF84F70-3F8A-41E9-9AB0-F09E51B36113}">
      <dgm:prSet/>
      <dgm:spPr/>
      <dgm:t>
        <a:bodyPr/>
        <a:lstStyle/>
        <a:p>
          <a:endParaRPr lang="en-US"/>
        </a:p>
      </dgm:t>
    </dgm:pt>
    <dgm:pt modelId="{C5D1CB38-6158-4D14-8BEE-624DC851C350}" type="parTrans" cxnId="{2EF84F70-3F8A-41E9-9AB0-F09E51B36113}">
      <dgm:prSet/>
      <dgm:spPr/>
      <dgm:t>
        <a:bodyPr/>
        <a:lstStyle/>
        <a:p>
          <a:endParaRPr lang="en-US"/>
        </a:p>
      </dgm:t>
    </dgm:pt>
    <dgm:pt modelId="{E66E6A7F-4EA0-468E-AF0D-744CBA0C094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6F8618-22D8-49BB-A083-B63295986BE1}" type="sibTrans" cxnId="{54D8486B-048E-4F48-A2F5-9A26600E649B}">
      <dgm:prSet/>
      <dgm:spPr/>
      <dgm:t>
        <a:bodyPr/>
        <a:lstStyle/>
        <a:p>
          <a:endParaRPr lang="en-US"/>
        </a:p>
      </dgm:t>
    </dgm:pt>
    <dgm:pt modelId="{EE855D8A-B8CB-424F-9088-8DC7428C14B6}" type="parTrans" cxnId="{54D8486B-048E-4F48-A2F5-9A26600E649B}">
      <dgm:prSet/>
      <dgm:spPr/>
      <dgm:t>
        <a:bodyPr/>
        <a:lstStyle/>
        <a:p>
          <a:endParaRPr lang="en-US"/>
        </a:p>
      </dgm:t>
    </dgm:pt>
    <dgm:pt modelId="{25D17A85-AFAB-4605-9CAB-D86A3586D60E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D5A00A-0C0C-4478-A562-8809192F29F6}" type="sibTrans" cxnId="{6722D4D6-5E7A-4858-9353-64F7817F523D}">
      <dgm:prSet/>
      <dgm:spPr/>
      <dgm:t>
        <a:bodyPr/>
        <a:lstStyle/>
        <a:p>
          <a:endParaRPr lang="en-US"/>
        </a:p>
      </dgm:t>
    </dgm:pt>
    <dgm:pt modelId="{0E881FAF-C1EC-4467-9DFA-59301C17D010}" type="parTrans" cxnId="{6722D4D6-5E7A-4858-9353-64F7817F523D}">
      <dgm:prSet/>
      <dgm:spPr/>
      <dgm:t>
        <a:bodyPr/>
        <a:lstStyle/>
        <a:p>
          <a:endParaRPr lang="en-US"/>
        </a:p>
      </dgm:t>
    </dgm:pt>
    <dgm:pt modelId="{7AB76B1E-92E9-47B4-AF10-DA280D570814}">
      <dgm:prSet phldrT="[Text]" custT="1"/>
      <dgm:spPr/>
      <dgm:t>
        <a:bodyPr/>
        <a:lstStyle/>
        <a:p>
          <a:r>
            <a:rPr lang="bn-BD" sz="4000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সমা</a:t>
          </a:r>
          <a:r>
            <a:rPr lang="bn-BD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1E7F9E5-7A14-461B-A997-3F9403D52DF9}" type="sibTrans" cxnId="{92C8965D-E64D-406B-8EFB-4B8C689E85DB}">
      <dgm:prSet/>
      <dgm:spPr/>
      <dgm:t>
        <a:bodyPr/>
        <a:lstStyle/>
        <a:p>
          <a:endParaRPr lang="en-US"/>
        </a:p>
      </dgm:t>
    </dgm:pt>
    <dgm:pt modelId="{F7FE2D90-0BD6-430F-B6B8-15EBBD5F0979}" type="parTrans" cxnId="{92C8965D-E64D-406B-8EFB-4B8C689E85DB}">
      <dgm:prSet/>
      <dgm:spPr/>
      <dgm:t>
        <a:bodyPr/>
        <a:lstStyle/>
        <a:p>
          <a:endParaRPr lang="en-US"/>
        </a:p>
      </dgm:t>
    </dgm:pt>
    <dgm:pt modelId="{B8B6CE22-35AC-4EA7-A609-8CD95C477371}" type="pres">
      <dgm:prSet presAssocID="{C3D378C6-ABBE-4017-ADFA-65CC2860E7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34C55-CC03-47D8-8D68-5E08EDCA3184}" type="pres">
      <dgm:prSet presAssocID="{7AB76B1E-92E9-47B4-AF10-DA280D570814}" presName="centerShape" presStyleLbl="node0" presStyleIdx="0" presStyleCnt="1" custScaleX="261791" custScaleY="154348" custLinFactNeighborX="10258" custLinFactNeighborY="-2281"/>
      <dgm:spPr/>
      <dgm:t>
        <a:bodyPr/>
        <a:lstStyle/>
        <a:p>
          <a:endParaRPr lang="en-US"/>
        </a:p>
      </dgm:t>
    </dgm:pt>
    <dgm:pt modelId="{C0E89186-7884-48A3-A89F-6EBCD91B1359}" type="pres">
      <dgm:prSet presAssocID="{49D8D31C-9BE2-44F9-BEEB-490663D191F5}" presName="parTrans" presStyleLbl="sibTrans2D1" presStyleIdx="0" presStyleCnt="5" custAng="852905" custFlipVert="1" custScaleX="216192" custScaleY="59754" custLinFactX="12777" custLinFactNeighborX="100000" custLinFactNeighborY="-5847"/>
      <dgm:spPr/>
      <dgm:t>
        <a:bodyPr/>
        <a:lstStyle/>
        <a:p>
          <a:endParaRPr lang="en-US"/>
        </a:p>
      </dgm:t>
    </dgm:pt>
    <dgm:pt modelId="{CB7C095E-9C0A-40A6-81B7-6E3D01AAEDC9}" type="pres">
      <dgm:prSet presAssocID="{49D8D31C-9BE2-44F9-BEEB-490663D191F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13C0AF3-F0E4-409D-AFD0-C1B09C40ABCF}" type="pres">
      <dgm:prSet presAssocID="{91D25A5D-928A-48BE-B016-A04ECB2A73B9}" presName="node" presStyleLbl="node1" presStyleIdx="0" presStyleCnt="5" custScaleX="179881" custScaleY="116695" custRadScaleRad="100300" custRadScaleInc="-15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10DA6-950F-4F98-8BDF-3336564FA16A}" type="pres">
      <dgm:prSet presAssocID="{E1722A99-2F92-4ADE-91B7-BAC08E7B5FD3}" presName="parTrans" presStyleLbl="sibTrans2D1" presStyleIdx="1" presStyleCnt="5" custAng="2512268" custFlipVert="1" custScaleX="205300" custScaleY="61812" custLinFactNeighborX="-25359" custLinFactNeighborY="-5401"/>
      <dgm:spPr/>
      <dgm:t>
        <a:bodyPr/>
        <a:lstStyle/>
        <a:p>
          <a:endParaRPr lang="en-US"/>
        </a:p>
      </dgm:t>
    </dgm:pt>
    <dgm:pt modelId="{F38E353F-20AC-4453-B450-1E7128BA5F13}" type="pres">
      <dgm:prSet presAssocID="{E1722A99-2F92-4ADE-91B7-BAC08E7B5FD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DE55E36-B60D-40F8-A818-BB606AE26948}" type="pres">
      <dgm:prSet presAssocID="{214695AE-3475-45E7-B6F8-639EB86B86F8}" presName="node" presStyleLbl="node1" presStyleIdx="1" presStyleCnt="5" custAng="21402439" custScaleX="168676" custScaleY="122808" custRadScaleRad="168803" custRadScaleInc="-11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ACBCE-4FE5-40BA-AA7F-4F7E9253F693}" type="pres">
      <dgm:prSet presAssocID="{C5D1CB38-6158-4D14-8BEE-624DC851C350}" presName="parTrans" presStyleLbl="sibTrans2D1" presStyleIdx="2" presStyleCnt="5" custScaleX="182717" custScaleY="73127" custLinFactNeighborX="43386" custLinFactNeighborY="-30544"/>
      <dgm:spPr/>
      <dgm:t>
        <a:bodyPr/>
        <a:lstStyle/>
        <a:p>
          <a:endParaRPr lang="en-US"/>
        </a:p>
      </dgm:t>
    </dgm:pt>
    <dgm:pt modelId="{D8C2F2B7-F5C3-48D3-A12E-0E19BAF32602}" type="pres">
      <dgm:prSet presAssocID="{C5D1CB38-6158-4D14-8BEE-624DC851C35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53F0DE9-93E8-491D-998A-F065F21D3136}" type="pres">
      <dgm:prSet presAssocID="{5563575B-487D-43CC-9A7B-7D0D00CDD41E}" presName="node" presStyleLbl="node1" presStyleIdx="2" presStyleCnt="5" custAng="823663" custScaleX="191448" custScaleY="108711" custRadScaleRad="160492" custRadScaleInc="-858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7977C-D1F1-4C86-B905-E27DE0B774CD}" type="pres">
      <dgm:prSet presAssocID="{0E881FAF-C1EC-4467-9DFA-59301C17D010}" presName="parTrans" presStyleLbl="sibTrans2D1" presStyleIdx="3" presStyleCnt="5" custScaleX="158016" custScaleY="62156"/>
      <dgm:spPr/>
      <dgm:t>
        <a:bodyPr/>
        <a:lstStyle/>
        <a:p>
          <a:endParaRPr lang="en-US"/>
        </a:p>
      </dgm:t>
    </dgm:pt>
    <dgm:pt modelId="{777708E4-F53D-42F3-80D6-895C277BF3D4}" type="pres">
      <dgm:prSet presAssocID="{0E881FAF-C1EC-4467-9DFA-59301C17D01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96B4C78-EFEA-4A50-B1DE-40878F01A68A}" type="pres">
      <dgm:prSet presAssocID="{25D17A85-AFAB-4605-9CAB-D86A3586D60E}" presName="node" presStyleLbl="node1" presStyleIdx="3" presStyleCnt="5" custAng="21164886" custScaleX="196900" custScaleY="93618" custRadScaleRad="142097" custRadScaleInc="86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2F5F4-5B5E-44C7-ACAF-CA761D49DA85}" type="pres">
      <dgm:prSet presAssocID="{EE855D8A-B8CB-424F-9088-8DC7428C14B6}" presName="parTrans" presStyleLbl="sibTrans2D1" presStyleIdx="4" presStyleCnt="5" custScaleX="192831" custScaleY="66006" custLinFactNeighborX="-6119" custLinFactNeighborY="-4235"/>
      <dgm:spPr/>
      <dgm:t>
        <a:bodyPr/>
        <a:lstStyle/>
        <a:p>
          <a:endParaRPr lang="en-US"/>
        </a:p>
      </dgm:t>
    </dgm:pt>
    <dgm:pt modelId="{67FAABFA-5656-4720-B6EF-1EE21F657972}" type="pres">
      <dgm:prSet presAssocID="{EE855D8A-B8CB-424F-9088-8DC7428C14B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B8EBEC5-45C8-46D5-A770-C2A5BA75C223}" type="pres">
      <dgm:prSet presAssocID="{E66E6A7F-4EA0-468E-AF0D-744CBA0C0942}" presName="node" presStyleLbl="node1" presStyleIdx="4" presStyleCnt="5" custScaleX="182132" custScaleY="103447" custRadScaleRad="161395" custRadScaleInc="-14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2C94C9-F369-4A8C-B03D-AE05F301A005}" type="presOf" srcId="{5563575B-487D-43CC-9A7B-7D0D00CDD41E}" destId="{A53F0DE9-93E8-491D-998A-F065F21D3136}" srcOrd="0" destOrd="0" presId="urn:microsoft.com/office/officeart/2005/8/layout/radial5"/>
    <dgm:cxn modelId="{4867522D-A658-49C3-A0F6-4DB07B6B282D}" type="presOf" srcId="{7AB76B1E-92E9-47B4-AF10-DA280D570814}" destId="{45C34C55-CC03-47D8-8D68-5E08EDCA3184}" srcOrd="0" destOrd="0" presId="urn:microsoft.com/office/officeart/2005/8/layout/radial5"/>
    <dgm:cxn modelId="{2EF84F70-3F8A-41E9-9AB0-F09E51B36113}" srcId="{7AB76B1E-92E9-47B4-AF10-DA280D570814}" destId="{5563575B-487D-43CC-9A7B-7D0D00CDD41E}" srcOrd="2" destOrd="0" parTransId="{C5D1CB38-6158-4D14-8BEE-624DC851C350}" sibTransId="{D6365B16-D8C6-479D-9545-A07F1B83AB2E}"/>
    <dgm:cxn modelId="{5D94D892-3A17-4639-936D-C09EC6CC8860}" type="presOf" srcId="{C5D1CB38-6158-4D14-8BEE-624DC851C350}" destId="{B44ACBCE-4FE5-40BA-AA7F-4F7E9253F693}" srcOrd="0" destOrd="0" presId="urn:microsoft.com/office/officeart/2005/8/layout/radial5"/>
    <dgm:cxn modelId="{FBF3DDC5-5A85-4D42-8376-59B89B983250}" type="presOf" srcId="{E66E6A7F-4EA0-468E-AF0D-744CBA0C0942}" destId="{2B8EBEC5-45C8-46D5-A770-C2A5BA75C223}" srcOrd="0" destOrd="0" presId="urn:microsoft.com/office/officeart/2005/8/layout/radial5"/>
    <dgm:cxn modelId="{BACB5B5C-B0AE-448C-8F84-79B4F847C79B}" type="presOf" srcId="{25D17A85-AFAB-4605-9CAB-D86A3586D60E}" destId="{D96B4C78-EFEA-4A50-B1DE-40878F01A68A}" srcOrd="0" destOrd="0" presId="urn:microsoft.com/office/officeart/2005/8/layout/radial5"/>
    <dgm:cxn modelId="{CBB4F66E-5557-4DF1-B76A-F642B10382DF}" type="presOf" srcId="{EE855D8A-B8CB-424F-9088-8DC7428C14B6}" destId="{D002F5F4-5B5E-44C7-ACAF-CA761D49DA85}" srcOrd="0" destOrd="0" presId="urn:microsoft.com/office/officeart/2005/8/layout/radial5"/>
    <dgm:cxn modelId="{03AC439F-361C-4C8E-9164-74216B7E1C79}" type="presOf" srcId="{49D8D31C-9BE2-44F9-BEEB-490663D191F5}" destId="{C0E89186-7884-48A3-A89F-6EBCD91B1359}" srcOrd="0" destOrd="0" presId="urn:microsoft.com/office/officeart/2005/8/layout/radial5"/>
    <dgm:cxn modelId="{6722D4D6-5E7A-4858-9353-64F7817F523D}" srcId="{7AB76B1E-92E9-47B4-AF10-DA280D570814}" destId="{25D17A85-AFAB-4605-9CAB-D86A3586D60E}" srcOrd="3" destOrd="0" parTransId="{0E881FAF-C1EC-4467-9DFA-59301C17D010}" sibTransId="{67D5A00A-0C0C-4478-A562-8809192F29F6}"/>
    <dgm:cxn modelId="{67045C52-701F-4716-BC7A-51220D5316ED}" type="presOf" srcId="{0E881FAF-C1EC-4467-9DFA-59301C17D010}" destId="{DF17977C-D1F1-4C86-B905-E27DE0B774CD}" srcOrd="0" destOrd="0" presId="urn:microsoft.com/office/officeart/2005/8/layout/radial5"/>
    <dgm:cxn modelId="{BEFA9004-D50C-4E8B-A4C2-A871E81643E0}" srcId="{7AB76B1E-92E9-47B4-AF10-DA280D570814}" destId="{91D25A5D-928A-48BE-B016-A04ECB2A73B9}" srcOrd="0" destOrd="0" parTransId="{49D8D31C-9BE2-44F9-BEEB-490663D191F5}" sibTransId="{32A8B7E6-4017-46D9-B3EF-9D7577AD9896}"/>
    <dgm:cxn modelId="{8B8298B3-F3CE-4991-AB45-B687C04B5127}" type="presOf" srcId="{91D25A5D-928A-48BE-B016-A04ECB2A73B9}" destId="{013C0AF3-F0E4-409D-AFD0-C1B09C40ABCF}" srcOrd="0" destOrd="0" presId="urn:microsoft.com/office/officeart/2005/8/layout/radial5"/>
    <dgm:cxn modelId="{46ABC5B1-3739-4B2C-8005-5FEEA13B7DE1}" srcId="{7AB76B1E-92E9-47B4-AF10-DA280D570814}" destId="{214695AE-3475-45E7-B6F8-639EB86B86F8}" srcOrd="1" destOrd="0" parTransId="{E1722A99-2F92-4ADE-91B7-BAC08E7B5FD3}" sibTransId="{46C5759A-9CC2-4484-A8D4-CC070C547A15}"/>
    <dgm:cxn modelId="{7A63FB97-CB80-4EB3-89A3-1BFE1E5C5526}" type="presOf" srcId="{0E881FAF-C1EC-4467-9DFA-59301C17D010}" destId="{777708E4-F53D-42F3-80D6-895C277BF3D4}" srcOrd="1" destOrd="0" presId="urn:microsoft.com/office/officeart/2005/8/layout/radial5"/>
    <dgm:cxn modelId="{54D8486B-048E-4F48-A2F5-9A26600E649B}" srcId="{7AB76B1E-92E9-47B4-AF10-DA280D570814}" destId="{E66E6A7F-4EA0-468E-AF0D-744CBA0C0942}" srcOrd="4" destOrd="0" parTransId="{EE855D8A-B8CB-424F-9088-8DC7428C14B6}" sibTransId="{0C6F8618-22D8-49BB-A083-B63295986BE1}"/>
    <dgm:cxn modelId="{1F7AAC25-A930-4D29-84A1-32238CE38310}" type="presOf" srcId="{C3D378C6-ABBE-4017-ADFA-65CC2860E7E6}" destId="{B8B6CE22-35AC-4EA7-A609-8CD95C477371}" srcOrd="0" destOrd="0" presId="urn:microsoft.com/office/officeart/2005/8/layout/radial5"/>
    <dgm:cxn modelId="{4F843F09-1210-4AF9-BE99-6E733FEA9445}" type="presOf" srcId="{EE855D8A-B8CB-424F-9088-8DC7428C14B6}" destId="{67FAABFA-5656-4720-B6EF-1EE21F657972}" srcOrd="1" destOrd="0" presId="urn:microsoft.com/office/officeart/2005/8/layout/radial5"/>
    <dgm:cxn modelId="{CF7A651F-0363-4A86-82B5-ECADEB644199}" type="presOf" srcId="{C5D1CB38-6158-4D14-8BEE-624DC851C350}" destId="{D8C2F2B7-F5C3-48D3-A12E-0E19BAF32602}" srcOrd="1" destOrd="0" presId="urn:microsoft.com/office/officeart/2005/8/layout/radial5"/>
    <dgm:cxn modelId="{92C8965D-E64D-406B-8EFB-4B8C689E85DB}" srcId="{C3D378C6-ABBE-4017-ADFA-65CC2860E7E6}" destId="{7AB76B1E-92E9-47B4-AF10-DA280D570814}" srcOrd="0" destOrd="0" parTransId="{F7FE2D90-0BD6-430F-B6B8-15EBBD5F0979}" sibTransId="{31E7F9E5-7A14-461B-A997-3F9403D52DF9}"/>
    <dgm:cxn modelId="{6DADD8B3-BB24-4946-94C6-C839E123F8CE}" type="presOf" srcId="{E1722A99-2F92-4ADE-91B7-BAC08E7B5FD3}" destId="{97B10DA6-950F-4F98-8BDF-3336564FA16A}" srcOrd="0" destOrd="0" presId="urn:microsoft.com/office/officeart/2005/8/layout/radial5"/>
    <dgm:cxn modelId="{340B5AF7-3AD2-4CE9-B904-1277C6F1F2D6}" type="presOf" srcId="{49D8D31C-9BE2-44F9-BEEB-490663D191F5}" destId="{CB7C095E-9C0A-40A6-81B7-6E3D01AAEDC9}" srcOrd="1" destOrd="0" presId="urn:microsoft.com/office/officeart/2005/8/layout/radial5"/>
    <dgm:cxn modelId="{B6C055AF-4A07-4793-974C-A3C1732D00B7}" type="presOf" srcId="{214695AE-3475-45E7-B6F8-639EB86B86F8}" destId="{CDE55E36-B60D-40F8-A818-BB606AE26948}" srcOrd="0" destOrd="0" presId="urn:microsoft.com/office/officeart/2005/8/layout/radial5"/>
    <dgm:cxn modelId="{13E1142C-A23C-46F4-B324-8FA1400364D7}" type="presOf" srcId="{E1722A99-2F92-4ADE-91B7-BAC08E7B5FD3}" destId="{F38E353F-20AC-4453-B450-1E7128BA5F13}" srcOrd="1" destOrd="0" presId="urn:microsoft.com/office/officeart/2005/8/layout/radial5"/>
    <dgm:cxn modelId="{E0C8C272-C190-40D2-85AC-A35C042772DF}" type="presParOf" srcId="{B8B6CE22-35AC-4EA7-A609-8CD95C477371}" destId="{45C34C55-CC03-47D8-8D68-5E08EDCA3184}" srcOrd="0" destOrd="0" presId="urn:microsoft.com/office/officeart/2005/8/layout/radial5"/>
    <dgm:cxn modelId="{50312DC2-1477-47BA-BB29-84BE361B9493}" type="presParOf" srcId="{B8B6CE22-35AC-4EA7-A609-8CD95C477371}" destId="{C0E89186-7884-48A3-A89F-6EBCD91B1359}" srcOrd="1" destOrd="0" presId="urn:microsoft.com/office/officeart/2005/8/layout/radial5"/>
    <dgm:cxn modelId="{DA223D8F-52CC-4C97-B9D2-C9342F95D247}" type="presParOf" srcId="{C0E89186-7884-48A3-A89F-6EBCD91B1359}" destId="{CB7C095E-9C0A-40A6-81B7-6E3D01AAEDC9}" srcOrd="0" destOrd="0" presId="urn:microsoft.com/office/officeart/2005/8/layout/radial5"/>
    <dgm:cxn modelId="{4FD9097E-3BF1-48BD-9CE4-84F7FD9FDB59}" type="presParOf" srcId="{B8B6CE22-35AC-4EA7-A609-8CD95C477371}" destId="{013C0AF3-F0E4-409D-AFD0-C1B09C40ABCF}" srcOrd="2" destOrd="0" presId="urn:microsoft.com/office/officeart/2005/8/layout/radial5"/>
    <dgm:cxn modelId="{9E5E686F-EA48-404F-B57D-6AA0646C8306}" type="presParOf" srcId="{B8B6CE22-35AC-4EA7-A609-8CD95C477371}" destId="{97B10DA6-950F-4F98-8BDF-3336564FA16A}" srcOrd="3" destOrd="0" presId="urn:microsoft.com/office/officeart/2005/8/layout/radial5"/>
    <dgm:cxn modelId="{0F858EBB-A90C-49BE-974E-8D29BD317523}" type="presParOf" srcId="{97B10DA6-950F-4F98-8BDF-3336564FA16A}" destId="{F38E353F-20AC-4453-B450-1E7128BA5F13}" srcOrd="0" destOrd="0" presId="urn:microsoft.com/office/officeart/2005/8/layout/radial5"/>
    <dgm:cxn modelId="{B3DB155C-A8F1-4FB5-9BC0-9B02B2A189E2}" type="presParOf" srcId="{B8B6CE22-35AC-4EA7-A609-8CD95C477371}" destId="{CDE55E36-B60D-40F8-A818-BB606AE26948}" srcOrd="4" destOrd="0" presId="urn:microsoft.com/office/officeart/2005/8/layout/radial5"/>
    <dgm:cxn modelId="{2633785F-4B19-419E-82DD-FA2C66F1F867}" type="presParOf" srcId="{B8B6CE22-35AC-4EA7-A609-8CD95C477371}" destId="{B44ACBCE-4FE5-40BA-AA7F-4F7E9253F693}" srcOrd="5" destOrd="0" presId="urn:microsoft.com/office/officeart/2005/8/layout/radial5"/>
    <dgm:cxn modelId="{F2AC2F95-C0F7-443D-989A-DC8B779E767D}" type="presParOf" srcId="{B44ACBCE-4FE5-40BA-AA7F-4F7E9253F693}" destId="{D8C2F2B7-F5C3-48D3-A12E-0E19BAF32602}" srcOrd="0" destOrd="0" presId="urn:microsoft.com/office/officeart/2005/8/layout/radial5"/>
    <dgm:cxn modelId="{E07BE441-A103-4B41-905C-58CD1D4B00A9}" type="presParOf" srcId="{B8B6CE22-35AC-4EA7-A609-8CD95C477371}" destId="{A53F0DE9-93E8-491D-998A-F065F21D3136}" srcOrd="6" destOrd="0" presId="urn:microsoft.com/office/officeart/2005/8/layout/radial5"/>
    <dgm:cxn modelId="{D333C9D1-C8EF-4A6A-8899-0D7E94A00BC1}" type="presParOf" srcId="{B8B6CE22-35AC-4EA7-A609-8CD95C477371}" destId="{DF17977C-D1F1-4C86-B905-E27DE0B774CD}" srcOrd="7" destOrd="0" presId="urn:microsoft.com/office/officeart/2005/8/layout/radial5"/>
    <dgm:cxn modelId="{39A6029C-B507-48A7-A0CC-FEF6E6CE70DE}" type="presParOf" srcId="{DF17977C-D1F1-4C86-B905-E27DE0B774CD}" destId="{777708E4-F53D-42F3-80D6-895C277BF3D4}" srcOrd="0" destOrd="0" presId="urn:microsoft.com/office/officeart/2005/8/layout/radial5"/>
    <dgm:cxn modelId="{1F27DFE5-D2D7-4E5D-93D1-338F417609B7}" type="presParOf" srcId="{B8B6CE22-35AC-4EA7-A609-8CD95C477371}" destId="{D96B4C78-EFEA-4A50-B1DE-40878F01A68A}" srcOrd="8" destOrd="0" presId="urn:microsoft.com/office/officeart/2005/8/layout/radial5"/>
    <dgm:cxn modelId="{79DA1CB3-3124-4B53-85E6-6222F85A14D4}" type="presParOf" srcId="{B8B6CE22-35AC-4EA7-A609-8CD95C477371}" destId="{D002F5F4-5B5E-44C7-ACAF-CA761D49DA85}" srcOrd="9" destOrd="0" presId="urn:microsoft.com/office/officeart/2005/8/layout/radial5"/>
    <dgm:cxn modelId="{7D499988-A815-4835-AB91-3203D1FAC115}" type="presParOf" srcId="{D002F5F4-5B5E-44C7-ACAF-CA761D49DA85}" destId="{67FAABFA-5656-4720-B6EF-1EE21F657972}" srcOrd="0" destOrd="0" presId="urn:microsoft.com/office/officeart/2005/8/layout/radial5"/>
    <dgm:cxn modelId="{888916FE-9988-442D-B5F7-C389ED8BB369}" type="presParOf" srcId="{B8B6CE22-35AC-4EA7-A609-8CD95C477371}" destId="{2B8EBEC5-45C8-46D5-A770-C2A5BA75C22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F2AB3-0693-451A-AC09-69482C75CCB6}">
      <dsp:nvSpPr>
        <dsp:cNvPr id="0" name=""/>
        <dsp:cNvSpPr/>
      </dsp:nvSpPr>
      <dsp:spPr>
        <a:xfrm>
          <a:off x="1527357" y="2397269"/>
          <a:ext cx="2753657" cy="1783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সমাজবিজ্ঞান</a:t>
          </a:r>
        </a:p>
      </dsp:txBody>
      <dsp:txXfrm>
        <a:off x="1930621" y="2658518"/>
        <a:ext cx="1947129" cy="1261420"/>
      </dsp:txXfrm>
    </dsp:sp>
    <dsp:sp modelId="{3B62D142-4B72-4977-9683-294019A49667}">
      <dsp:nvSpPr>
        <dsp:cNvPr id="0" name=""/>
        <dsp:cNvSpPr/>
      </dsp:nvSpPr>
      <dsp:spPr>
        <a:xfrm rot="16200000">
          <a:off x="2636354" y="2101796"/>
          <a:ext cx="535662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535662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890794" y="2116046"/>
        <a:ext cx="26783" cy="26783"/>
      </dsp:txXfrm>
    </dsp:sp>
    <dsp:sp modelId="{D85D4FE3-5D93-4E55-8D4E-A6BECE2434B7}">
      <dsp:nvSpPr>
        <dsp:cNvPr id="0" name=""/>
        <dsp:cNvSpPr/>
      </dsp:nvSpPr>
      <dsp:spPr>
        <a:xfrm>
          <a:off x="1368766" y="77688"/>
          <a:ext cx="3070838" cy="1783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ফরাসি সমাজবিজ্ঞানী</a:t>
          </a:r>
          <a:r>
            <a:rPr lang="en-US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অগাস্ট কোঁৎ 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18480" y="338937"/>
        <a:ext cx="2171410" cy="1261420"/>
      </dsp:txXfrm>
    </dsp:sp>
    <dsp:sp modelId="{8CB30939-5A8B-4A06-81A9-0450C9E8BE9C}">
      <dsp:nvSpPr>
        <dsp:cNvPr id="0" name=""/>
        <dsp:cNvSpPr/>
      </dsp:nvSpPr>
      <dsp:spPr>
        <a:xfrm rot="1895441">
          <a:off x="3880659" y="3953747"/>
          <a:ext cx="298055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298055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2235" y="3973937"/>
        <a:ext cx="14902" cy="14902"/>
      </dsp:txXfrm>
    </dsp:sp>
    <dsp:sp modelId="{AB432C8E-FEC2-4CB8-B65F-E26BEDE7670C}">
      <dsp:nvSpPr>
        <dsp:cNvPr id="0" name=""/>
        <dsp:cNvSpPr/>
      </dsp:nvSpPr>
      <dsp:spPr>
        <a:xfrm>
          <a:off x="4024453" y="3634748"/>
          <a:ext cx="1783918" cy="1783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ডুর্খেইম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85702" y="3895997"/>
        <a:ext cx="1261420" cy="1261420"/>
      </dsp:txXfrm>
    </dsp:sp>
    <dsp:sp modelId="{3C24AED5-7E35-4DC8-A41C-B392189521A6}">
      <dsp:nvSpPr>
        <dsp:cNvPr id="0" name=""/>
        <dsp:cNvSpPr/>
      </dsp:nvSpPr>
      <dsp:spPr>
        <a:xfrm rot="8904559">
          <a:off x="1629657" y="3953747"/>
          <a:ext cx="298055" cy="55283"/>
        </a:xfrm>
        <a:custGeom>
          <a:avLst/>
          <a:gdLst/>
          <a:ahLst/>
          <a:cxnLst/>
          <a:rect l="0" t="0" r="0" b="0"/>
          <a:pathLst>
            <a:path>
              <a:moveTo>
                <a:pt x="0" y="27641"/>
              </a:moveTo>
              <a:lnTo>
                <a:pt x="298055" y="27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71233" y="3973937"/>
        <a:ext cx="14902" cy="14902"/>
      </dsp:txXfrm>
    </dsp:sp>
    <dsp:sp modelId="{6481B440-8028-4D9B-AD16-784393B86149}">
      <dsp:nvSpPr>
        <dsp:cNvPr id="0" name=""/>
        <dsp:cNvSpPr/>
      </dsp:nvSpPr>
      <dsp:spPr>
        <a:xfrm>
          <a:off x="0" y="3634748"/>
          <a:ext cx="1783918" cy="17839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ম্যাকাইভার এন্ড পেজ</a:t>
          </a:r>
          <a:endParaRPr lang="en-US" sz="2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1249" y="3895997"/>
        <a:ext cx="1261420" cy="1261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34C55-CC03-47D8-8D68-5E08EDCA3184}">
      <dsp:nvSpPr>
        <dsp:cNvPr id="0" name=""/>
        <dsp:cNvSpPr/>
      </dsp:nvSpPr>
      <dsp:spPr>
        <a:xfrm>
          <a:off x="4419014" y="2271673"/>
          <a:ext cx="5468928" cy="3224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সমা</a:t>
          </a:r>
          <a:r>
            <a:rPr lang="bn-BD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জের</a:t>
          </a: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9920" y="2743875"/>
        <a:ext cx="3867116" cy="2279993"/>
      </dsp:txXfrm>
    </dsp:sp>
    <dsp:sp modelId="{C0E89186-7884-48A3-A89F-6EBCD91B1359}">
      <dsp:nvSpPr>
        <dsp:cNvPr id="0" name=""/>
        <dsp:cNvSpPr/>
      </dsp:nvSpPr>
      <dsp:spPr>
        <a:xfrm rot="5602983" flipV="1">
          <a:off x="6649371" y="2039868"/>
          <a:ext cx="13726" cy="4244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6651552" y="2122696"/>
        <a:ext cx="9608" cy="254651"/>
      </dsp:txXfrm>
    </dsp:sp>
    <dsp:sp modelId="{013C0AF3-F0E4-409D-AFD0-C1B09C40ABCF}">
      <dsp:nvSpPr>
        <dsp:cNvPr id="0" name=""/>
        <dsp:cNvSpPr/>
      </dsp:nvSpPr>
      <dsp:spPr>
        <a:xfrm>
          <a:off x="4389630" y="-125070"/>
          <a:ext cx="3757792" cy="24378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39946" y="231939"/>
        <a:ext cx="2657160" cy="1723791"/>
      </dsp:txXfrm>
    </dsp:sp>
    <dsp:sp modelId="{97B10DA6-950F-4F98-8BDF-3336564FA16A}">
      <dsp:nvSpPr>
        <dsp:cNvPr id="0" name=""/>
        <dsp:cNvSpPr/>
      </dsp:nvSpPr>
      <dsp:spPr>
        <a:xfrm rot="20496778" flipV="1">
          <a:off x="9287444" y="2613855"/>
          <a:ext cx="313635" cy="4390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10800000">
        <a:off x="9289846" y="2716502"/>
        <a:ext cx="219545" cy="263421"/>
      </dsp:txXfrm>
    </dsp:sp>
    <dsp:sp modelId="{CDE55E36-B60D-40F8-A818-BB606AE26948}">
      <dsp:nvSpPr>
        <dsp:cNvPr id="0" name=""/>
        <dsp:cNvSpPr/>
      </dsp:nvSpPr>
      <dsp:spPr>
        <a:xfrm rot="21402439">
          <a:off x="9370234" y="872478"/>
          <a:ext cx="3523715" cy="2565512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886270" y="1248189"/>
        <a:ext cx="2491643" cy="1814090"/>
      </dsp:txXfrm>
    </dsp:sp>
    <dsp:sp modelId="{B44ACBCE-4FE5-40BA-AA7F-4F7E9253F693}">
      <dsp:nvSpPr>
        <dsp:cNvPr id="0" name=""/>
        <dsp:cNvSpPr/>
      </dsp:nvSpPr>
      <dsp:spPr>
        <a:xfrm rot="1679340">
          <a:off x="9230117" y="4546260"/>
          <a:ext cx="253547" cy="5194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9234565" y="4632292"/>
        <a:ext cx="177483" cy="311642"/>
      </dsp:txXfrm>
    </dsp:sp>
    <dsp:sp modelId="{A53F0DE9-93E8-491D-998A-F065F21D3136}">
      <dsp:nvSpPr>
        <dsp:cNvPr id="0" name=""/>
        <dsp:cNvSpPr/>
      </dsp:nvSpPr>
      <dsp:spPr>
        <a:xfrm rot="823663">
          <a:off x="8876036" y="4726613"/>
          <a:ext cx="3999432" cy="227102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/>
        </a:p>
      </dsp:txBody>
      <dsp:txXfrm>
        <a:off x="9461739" y="5059196"/>
        <a:ext cx="2828026" cy="1605854"/>
      </dsp:txXfrm>
    </dsp:sp>
    <dsp:sp modelId="{DF17977C-D1F1-4C86-B905-E27DE0B774CD}">
      <dsp:nvSpPr>
        <dsp:cNvPr id="0" name=""/>
        <dsp:cNvSpPr/>
      </dsp:nvSpPr>
      <dsp:spPr>
        <a:xfrm rot="9512454">
          <a:off x="4338251" y="4667594"/>
          <a:ext cx="519811" cy="4414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466103" y="4731664"/>
        <a:ext cx="387368" cy="264886"/>
      </dsp:txXfrm>
    </dsp:sp>
    <dsp:sp modelId="{D96B4C78-EFEA-4A50-B1DE-40878F01A68A}">
      <dsp:nvSpPr>
        <dsp:cNvPr id="0" name=""/>
        <dsp:cNvSpPr/>
      </dsp:nvSpPr>
      <dsp:spPr>
        <a:xfrm rot="21164886">
          <a:off x="658907" y="4650491"/>
          <a:ext cx="4113327" cy="195572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1290" y="4936900"/>
        <a:ext cx="2908561" cy="1382902"/>
      </dsp:txXfrm>
    </dsp:sp>
    <dsp:sp modelId="{D002F5F4-5B5E-44C7-ACAF-CA761D49DA85}">
      <dsp:nvSpPr>
        <dsp:cNvPr id="0" name=""/>
        <dsp:cNvSpPr/>
      </dsp:nvSpPr>
      <dsp:spPr>
        <a:xfrm rot="11389368">
          <a:off x="3732588" y="3100531"/>
          <a:ext cx="797750" cy="4688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3872204" y="3206293"/>
        <a:ext cx="657103" cy="281294"/>
      </dsp:txXfrm>
    </dsp:sp>
    <dsp:sp modelId="{2B8EBEC5-45C8-46D5-A770-C2A5BA75C223}">
      <dsp:nvSpPr>
        <dsp:cNvPr id="0" name=""/>
        <dsp:cNvSpPr/>
      </dsp:nvSpPr>
      <dsp:spPr>
        <a:xfrm>
          <a:off x="38529" y="1900846"/>
          <a:ext cx="3804817" cy="216105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5000" kern="1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endParaRPr lang="en-US" sz="5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732" y="2217325"/>
        <a:ext cx="2690411" cy="1528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BBB28-32A8-4245-9CF7-0128465448B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E167C-729A-46E1-AB2E-13F3FFC0D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E167C-729A-46E1-AB2E-13F3FFC0D3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4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7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0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3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3FB3-5AF4-475D-B090-921BAB15648A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042C9-A9CA-40C6-BCF1-D247CA54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7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1.jp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15.png"/><Relationship Id="rId9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4411" y="286071"/>
            <a:ext cx="4999512" cy="1388182"/>
          </a:xfrm>
        </p:spPr>
        <p:txBody>
          <a:bodyPr>
            <a:normAutofit fontScale="90000"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7167" y="3655515"/>
            <a:ext cx="5054930" cy="28857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04992" y="2968940"/>
            <a:ext cx="2245825" cy="17938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50063" y="978794"/>
            <a:ext cx="2436332" cy="181667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063" y="5045075"/>
            <a:ext cx="2436331" cy="18129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4992" y="5168900"/>
            <a:ext cx="2245825" cy="16891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548" y="2953887"/>
            <a:ext cx="2685678" cy="168275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21008" y="5025501"/>
            <a:ext cx="2282825" cy="181292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7547" y="4860732"/>
            <a:ext cx="2685678" cy="197769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1009" y="2968941"/>
            <a:ext cx="2282825" cy="168275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21009" y="1109548"/>
            <a:ext cx="2282824" cy="1530350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7547" y="1109548"/>
            <a:ext cx="2640433" cy="1530350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82390" y="139821"/>
            <a:ext cx="230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</a:t>
            </a:r>
            <a:r>
              <a:rPr lang="bn-BD" b="1" dirty="0" smtClean="0">
                <a:solidFill>
                  <a:srgbClr val="0070C0"/>
                </a:solidFill>
              </a:rPr>
              <a:t> 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865" y="64489"/>
            <a:ext cx="133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4992" y="978794"/>
            <a:ext cx="2245825" cy="1816679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59910" y="2953887"/>
            <a:ext cx="2526484" cy="180892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259132" y="0"/>
            <a:ext cx="103031" cy="698034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98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4" grpId="0" animBg="1"/>
      <p:bldP spid="15" grpId="0"/>
      <p:bldP spid="1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6699" y="1424329"/>
            <a:ext cx="3683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4009" y="916497"/>
            <a:ext cx="32415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6000" b="1" u="sng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6000" b="1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6441" y="2593881"/>
            <a:ext cx="855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ü"/>
            </a:pPr>
            <a:r>
              <a:rPr lang="bn-BD" sz="40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উপাদাগুলো  আলোচনা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4846" y="492083"/>
            <a:ext cx="23310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5035" y="2497775"/>
            <a:ext cx="2704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</a:t>
            </a:r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? 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7902" y="3346863"/>
            <a:ext cx="6864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ü"/>
            </a:pPr>
            <a:r>
              <a:rPr lang="bn-BD" sz="4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দুটি উপাদানের নাম</a:t>
            </a:r>
            <a:r>
              <a:rPr lang="bn-BD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902" y="4231765"/>
            <a:ext cx="7907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বস্তুগত সংস্কৃতির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একটি তালিকা প্রস্তুত কর । 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867" y="1308445"/>
            <a:ext cx="3669405" cy="1325563"/>
          </a:xfrm>
        </p:spPr>
        <p:txBody>
          <a:bodyPr>
            <a:normAutofit fontScale="90000"/>
          </a:bodyPr>
          <a:lstStyle/>
          <a:p>
            <a:r>
              <a:rPr lang="bn-BD" sz="6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700" b="1" dirty="0">
                <a:solidFill>
                  <a:srgbClr val="7030A0"/>
                </a:solidFill>
              </a:rPr>
              <a:t> </a:t>
            </a:r>
            <a:r>
              <a:rPr lang="bn-BD" sz="67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bn-BD" sz="6700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667" y="3741593"/>
            <a:ext cx="9015769" cy="103367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কি? </a:t>
            </a:r>
            <a:r>
              <a:rPr lang="bn-BD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অবস্তুগত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তিনটি চিত্র অংকন কর।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263" y="888643"/>
            <a:ext cx="2731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4800" b="1" i="1" dirty="0" smtClean="0">
                <a:solidFill>
                  <a:srgbClr val="0070C0"/>
                </a:solidFill>
              </a:rPr>
              <a:t> 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43731" y="2511380"/>
            <a:ext cx="5603631" cy="402315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528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0"/>
            <a:ext cx="3232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4054252" y="2139403"/>
            <a:ext cx="2529444" cy="2481943"/>
          </a:xfrm>
          <a:prstGeom prst="pentagon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763" t="3349" r="-2544" b="-3349"/>
            </a:stretch>
          </a:blipFill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398" y="1141122"/>
            <a:ext cx="620761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মকবুল  হোসন  (সহকারী শিক্ষক</a:t>
            </a: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bn-BD" sz="3200" b="1" dirty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ডি নং </a:t>
            </a:r>
            <a:r>
              <a:rPr lang="bn-BD" sz="3200" b="1" dirty="0" smtClean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</a:p>
          <a:p>
            <a:r>
              <a:rPr lang="bn-BD" sz="3200" b="1" dirty="0" smtClean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বুধইল দ্বি- মুখী  দাখিল </a:t>
            </a:r>
            <a:r>
              <a:rPr lang="bn-BD" sz="3200" b="1" dirty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  </a:t>
            </a:r>
            <a:endParaRPr lang="bn-BD" sz="3200" b="1" dirty="0" smtClean="0">
              <a:solidFill>
                <a:srgbClr val="4472C4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পাঁচবিবি </a:t>
            </a:r>
            <a:r>
              <a:rPr lang="bn-BD" sz="3200" b="1" dirty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200" b="1" dirty="0" smtClean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bn-BD" sz="3200" b="1" dirty="0">
                <a:solidFill>
                  <a:srgbClr val="4472C4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200" b="1" dirty="0" smtClean="0">
              <a:solidFill>
                <a:srgbClr val="4472C4">
                  <a:lumMod val="75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684134" y="1200329"/>
            <a:ext cx="5203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           নবম</a:t>
            </a: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         বাংলাদেশ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বিশ্বপরিচয় </a:t>
            </a:r>
            <a:endParaRPr lang="bn-BD" sz="32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অধ্যায়,   প্রথম পরিচ্ছেদ   </a:t>
            </a: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       সমাজ,সংস্কৃতি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সভ্যতা  </a:t>
            </a:r>
            <a:endParaRPr lang="bn-BD" sz="3200" b="1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           ৪০  মিনিট</a:t>
            </a:r>
          </a:p>
          <a:p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       ২৬/ ১০/২০১৩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238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.jpg"/>
          <p:cNvPicPr>
            <a:picLocks noChangeAspect="1"/>
          </p:cNvPicPr>
          <p:nvPr/>
        </p:nvPicPr>
        <p:blipFill>
          <a:blip r:embed="rId3"/>
          <a:srcRect l="6815" t="3739" r="6815"/>
          <a:stretch>
            <a:fillRect/>
          </a:stretch>
        </p:blipFill>
        <p:spPr>
          <a:xfrm>
            <a:off x="7140090" y="120035"/>
            <a:ext cx="4748934" cy="28059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4206" y="2952108"/>
            <a:ext cx="298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সংবদ্ধ জনসমষ্টি  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1639" y="6334780"/>
            <a:ext cx="108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প্রথা 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1247" y="2995180"/>
            <a:ext cx="258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সহযোগীতার মনোভাব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1248" y="6414128"/>
            <a:ext cx="232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কলাকৌশল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0090" y="3475328"/>
            <a:ext cx="4748934" cy="29190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4452" y="120035"/>
            <a:ext cx="5530134" cy="280129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7075" y="3467043"/>
            <a:ext cx="2640169" cy="292737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39519" y="3467044"/>
            <a:ext cx="2765067" cy="294708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52719" y="6334780"/>
            <a:ext cx="221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খাওয়াদাওয়া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4" grpId="0"/>
      <p:bldP spid="2" grpId="0" animBg="1"/>
      <p:bldP spid="4" grpId="0" animBg="1"/>
      <p:bldP spid="5" grpId="0" animBg="1"/>
      <p:bldP spid="9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3840" y="1905543"/>
            <a:ext cx="124358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u="sng" dirty="0" smtClean="0">
                <a:solidFill>
                  <a:schemeClr val="accent5">
                    <a:lumMod val="75000"/>
                  </a:schemeClr>
                </a:solidFill>
              </a:rPr>
              <a:t>সমাজ, সংস্কৃতি ও সভ্যতা </a:t>
            </a:r>
            <a:endParaRPr lang="en-US" sz="8800" b="1" u="sng" dirty="0"/>
          </a:p>
        </p:txBody>
      </p:sp>
    </p:spTree>
    <p:extLst>
      <p:ext uri="{BB962C8B-B14F-4D97-AF65-F5344CB8AC3E}">
        <p14:creationId xmlns:p14="http://schemas.microsoft.com/office/powerpoint/2010/main" val="364781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34" y="690762"/>
            <a:ext cx="9849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যা শিখতে পারবে -  </a:t>
            </a:r>
            <a:endParaRPr lang="en-US" sz="6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8019" y="3649061"/>
            <a:ext cx="7664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সমাজের উপাদান কি  তা বলতে পারবে।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6223" y="4688214"/>
            <a:ext cx="7463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 প্রকার ভেদ সন্মন্ধে লিখতে পারবে।</a:t>
            </a:r>
            <a:endParaRPr lang="en-US" sz="4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519" y="5249500"/>
            <a:ext cx="675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6223" y="2494899"/>
            <a:ext cx="6561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কি  তা বলতে পারবে।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1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18015107"/>
              </p:ext>
            </p:extLst>
          </p:nvPr>
        </p:nvGraphicFramePr>
        <p:xfrm>
          <a:off x="2756079" y="719666"/>
          <a:ext cx="58083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5054" y="605307"/>
            <a:ext cx="391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5657" y="328308"/>
            <a:ext cx="36060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 কোঁৎ ১৮৩৯ সালে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sociology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প্রবর্তন করেন। 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sociology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ল্যাটিন ভাষা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socious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গ্রীক শব্দ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logos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এসেছে।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5971" y="4893972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হল সামাজিক প্রতিষ্ঠানের বিজ্ঞান।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>
            <a:off x="8564451" y="5309470"/>
            <a:ext cx="9015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35651" y="974639"/>
            <a:ext cx="8500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6518" y="2442831"/>
            <a:ext cx="3090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সমাজবিজ্ঞানই একমাত্র বিজ্ঞান যা সমাজ এবং  সামাজিক মানুষের সম্পর্ক নিয়ে আলোচনা করে। 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84867" y="3703398"/>
            <a:ext cx="38637" cy="1036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F2AB3-0693-451A-AC09-69482C75C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D6BF2AB3-0693-451A-AC09-69482C75C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D6BF2AB3-0693-451A-AC09-69482C75C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62D142-4B72-4977-9683-294019A4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B62D142-4B72-4977-9683-294019A4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B62D142-4B72-4977-9683-294019A496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5D4FE3-5D93-4E55-8D4E-A6BECE243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85D4FE3-5D93-4E55-8D4E-A6BECE243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85D4FE3-5D93-4E55-8D4E-A6BECE243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B30939-5A8B-4A06-81A9-0450C9E8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CB30939-5A8B-4A06-81A9-0450C9E8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CB30939-5A8B-4A06-81A9-0450C9E8B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432C8E-FEC2-4CB8-B65F-E26BEDE7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B432C8E-FEC2-4CB8-B65F-E26BEDE7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AB432C8E-FEC2-4CB8-B65F-E26BEDE76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4AED5-7E35-4DC8-A41C-B39218952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C24AED5-7E35-4DC8-A41C-B39218952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24AED5-7E35-4DC8-A41C-B39218952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81B440-8028-4D9B-AD16-784393B86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6481B440-8028-4D9B-AD16-784393B86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481B440-8028-4D9B-AD16-784393B86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6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2295065"/>
              </p:ext>
            </p:extLst>
          </p:nvPr>
        </p:nvGraphicFramePr>
        <p:xfrm>
          <a:off x="-772732" y="0"/>
          <a:ext cx="12964732" cy="739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9760" y="120113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866" y="546414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 ও বৈসাদৃশ্য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7304" y="2919827"/>
            <a:ext cx="2215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082" y="39151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487" y="714070"/>
            <a:ext cx="234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981383"/>
            <a:ext cx="291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</a:rPr>
              <a:t>পারস্পারিক </a:t>
            </a:r>
            <a:r>
              <a:rPr lang="bn-BD" sz="2400" b="1" dirty="0" smtClean="0">
                <a:solidFill>
                  <a:srgbClr val="002060"/>
                </a:solidFill>
              </a:rPr>
              <a:t>সহযোতা</a:t>
            </a:r>
            <a:r>
              <a:rPr lang="bn-BD" sz="2400" b="1" dirty="0" smtClean="0">
                <a:solidFill>
                  <a:srgbClr val="00B050"/>
                </a:solidFill>
              </a:rPr>
              <a:t>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363" y="1570465"/>
            <a:ext cx="252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সংঘবদ্ধ মানুষ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7813" y="6273225"/>
            <a:ext cx="309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সহযোগীতার মনোভাব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C34C55-CC03-47D8-8D68-5E08EDCA3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5C34C55-CC03-47D8-8D68-5E08EDCA3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5C34C55-CC03-47D8-8D68-5E08EDCA3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5C34C55-CC03-47D8-8D68-5E08EDCA3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E89186-7884-48A3-A89F-6EBCD91B1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C0E89186-7884-48A3-A89F-6EBCD91B1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C0E89186-7884-48A3-A89F-6EBCD91B1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C0E89186-7884-48A3-A89F-6EBCD91B13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3C0AF3-F0E4-409D-AFD0-C1B09C40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013C0AF3-F0E4-409D-AFD0-C1B09C40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013C0AF3-F0E4-409D-AFD0-C1B09C40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013C0AF3-F0E4-409D-AFD0-C1B09C40A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B10DA6-950F-4F98-8BDF-3336564FA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97B10DA6-950F-4F98-8BDF-3336564FA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97B10DA6-950F-4F98-8BDF-3336564FA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7B10DA6-950F-4F98-8BDF-3336564FA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E55E36-B60D-40F8-A818-BB606AE26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DE55E36-B60D-40F8-A818-BB606AE26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DE55E36-B60D-40F8-A818-BB606AE26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DE55E36-B60D-40F8-A818-BB606AE26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4ACBCE-4FE5-40BA-AA7F-4F7E9253F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44ACBCE-4FE5-40BA-AA7F-4F7E9253F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44ACBCE-4FE5-40BA-AA7F-4F7E9253F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B44ACBCE-4FE5-40BA-AA7F-4F7E9253F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3F0DE9-93E8-491D-998A-F065F21D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53F0DE9-93E8-491D-998A-F065F21D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53F0DE9-93E8-491D-998A-F065F21D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53F0DE9-93E8-491D-998A-F065F21D3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7977C-D1F1-4C86-B905-E27DE0B77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F17977C-D1F1-4C86-B905-E27DE0B77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F17977C-D1F1-4C86-B905-E27DE0B77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F17977C-D1F1-4C86-B905-E27DE0B77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B4C78-EFEA-4A50-B1DE-40878F01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96B4C78-EFEA-4A50-B1DE-40878F01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D96B4C78-EFEA-4A50-B1DE-40878F01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D96B4C78-EFEA-4A50-B1DE-40878F01A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02F5F4-5B5E-44C7-ACAF-CA761D49D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002F5F4-5B5E-44C7-ACAF-CA761D49D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002F5F4-5B5E-44C7-ACAF-CA761D49D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D002F5F4-5B5E-44C7-ACAF-CA761D49D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8EBEC5-45C8-46D5-A770-C2A5BA75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2B8EBEC5-45C8-46D5-A770-C2A5BA75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B8EBEC5-45C8-46D5-A770-C2A5BA75C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2B8EBEC5-45C8-46D5-A770-C2A5BA75C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  <p:bldP spid="9" grpId="0"/>
      <p:bldP spid="3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8524" y="3936195"/>
            <a:ext cx="695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সংঘবদ্ধ জনসমষ্টিকে কি বলে?</a:t>
            </a:r>
          </a:p>
          <a:p>
            <a:r>
              <a:rPr lang="bn-BD" sz="3200" b="1" dirty="0" smtClean="0">
                <a:solidFill>
                  <a:srgbClr val="0070C0"/>
                </a:solidFill>
              </a:rPr>
              <a:t> </a:t>
            </a:r>
            <a:r>
              <a:rPr lang="bn-BD" sz="2800" dirty="0" smtClean="0">
                <a:solidFill>
                  <a:srgbClr val="7030A0"/>
                </a:solidFill>
              </a:rPr>
              <a:t>                              	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0368" y="257137"/>
            <a:ext cx="3343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0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1182" y="5136524"/>
            <a:ext cx="64050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5B9BD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উপাদানগুলোর নাম লিখ।</a:t>
            </a:r>
            <a:endParaRPr lang="en-US" sz="4000" b="1" dirty="0">
              <a:solidFill>
                <a:srgbClr val="5B9BD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382" y="2812619"/>
            <a:ext cx="3534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3154" y="5061396"/>
            <a:ext cx="2662104" cy="179660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383664" y="188054"/>
            <a:ext cx="2464122" cy="234213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664" y="2743200"/>
            <a:ext cx="2505573" cy="2053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3155" y="2743199"/>
            <a:ext cx="2662104" cy="200723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51718" y="2743201"/>
            <a:ext cx="2808029" cy="205302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4548" y="2743200"/>
            <a:ext cx="2662102" cy="200723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47" y="4880306"/>
            <a:ext cx="2662103" cy="197769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51718" y="5061397"/>
            <a:ext cx="2808029" cy="179660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213154" y="188054"/>
            <a:ext cx="2662104" cy="2342138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302" y="0"/>
            <a:ext cx="2382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জীবনের সব দিকগুলো সংস্কৃতির অন্তভক্ত। সংস্কৃটি হল মানুষের আচারণের সমষ্টি। মানুষের আচার- ব্যবহার , জ্ঞান, বিজ্ঞান, শিল্পকলা, খাদ্যাভ্যাস, নৈতিকতা, </a:t>
            </a:r>
            <a:r>
              <a:rPr lang="bn-BD" sz="2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 সবই </a:t>
            </a:r>
            <a:r>
              <a:rPr lang="bn-BD" sz="20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সংস্কৃতি। 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717" y="188054"/>
            <a:ext cx="2808029" cy="2342138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83664" y="5061396"/>
            <a:ext cx="2505573" cy="1796603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232</Words>
  <Application>Microsoft Office PowerPoint</Application>
  <PresentationFormat>Widescreen</PresentationFormat>
  <Paragraphs>58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কাজঃ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DOEL</cp:lastModifiedBy>
  <cp:revision>345</cp:revision>
  <dcterms:created xsi:type="dcterms:W3CDTF">2013-10-25T13:27:38Z</dcterms:created>
  <dcterms:modified xsi:type="dcterms:W3CDTF">2013-10-31T02:49:01Z</dcterms:modified>
</cp:coreProperties>
</file>